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270" y="-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EFDE-C4B6-4334-B6A0-B94E16C5B8FF}" type="datetimeFigureOut">
              <a:rPr lang="th-TH" smtClean="0"/>
              <a:t>27/09/66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C559-D61E-4FD4-A91A-E16ECE73E3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104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EFDE-C4B6-4334-B6A0-B94E16C5B8FF}" type="datetimeFigureOut">
              <a:rPr lang="th-TH" smtClean="0"/>
              <a:t>27/09/66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C559-D61E-4FD4-A91A-E16ECE73E3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427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EFDE-C4B6-4334-B6A0-B94E16C5B8FF}" type="datetimeFigureOut">
              <a:rPr lang="th-TH" smtClean="0"/>
              <a:t>27/09/66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C559-D61E-4FD4-A91A-E16ECE73E3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717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EFDE-C4B6-4334-B6A0-B94E16C5B8FF}" type="datetimeFigureOut">
              <a:rPr lang="th-TH" smtClean="0"/>
              <a:t>27/09/66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C559-D61E-4FD4-A91A-E16ECE73E3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067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EFDE-C4B6-4334-B6A0-B94E16C5B8FF}" type="datetimeFigureOut">
              <a:rPr lang="th-TH" smtClean="0"/>
              <a:t>27/09/66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C559-D61E-4FD4-A91A-E16ECE73E3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653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EFDE-C4B6-4334-B6A0-B94E16C5B8FF}" type="datetimeFigureOut">
              <a:rPr lang="th-TH" smtClean="0"/>
              <a:t>27/09/66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C559-D61E-4FD4-A91A-E16ECE73E3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926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EFDE-C4B6-4334-B6A0-B94E16C5B8FF}" type="datetimeFigureOut">
              <a:rPr lang="th-TH" smtClean="0"/>
              <a:t>27/09/66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C559-D61E-4FD4-A91A-E16ECE73E3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986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EFDE-C4B6-4334-B6A0-B94E16C5B8FF}" type="datetimeFigureOut">
              <a:rPr lang="th-TH" smtClean="0"/>
              <a:t>27/09/66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C559-D61E-4FD4-A91A-E16ECE73E3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280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EFDE-C4B6-4334-B6A0-B94E16C5B8FF}" type="datetimeFigureOut">
              <a:rPr lang="th-TH" smtClean="0"/>
              <a:t>27/09/66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C559-D61E-4FD4-A91A-E16ECE73E3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919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EFDE-C4B6-4334-B6A0-B94E16C5B8FF}" type="datetimeFigureOut">
              <a:rPr lang="th-TH" smtClean="0"/>
              <a:t>27/09/66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C559-D61E-4FD4-A91A-E16ECE73E3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149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EFDE-C4B6-4334-B6A0-B94E16C5B8FF}" type="datetimeFigureOut">
              <a:rPr lang="th-TH" smtClean="0"/>
              <a:t>27/09/66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C559-D61E-4FD4-A91A-E16ECE73E3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41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5EFDE-C4B6-4334-B6A0-B94E16C5B8FF}" type="datetimeFigureOut">
              <a:rPr lang="th-TH" smtClean="0"/>
              <a:t>27/09/66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2C559-D61E-4FD4-A91A-E16ECE73E3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722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CC204AB9-C9F1-7B35-2225-6D57FB690193}"/>
              </a:ext>
            </a:extLst>
          </p:cNvPr>
          <p:cNvGrpSpPr/>
          <p:nvPr/>
        </p:nvGrpSpPr>
        <p:grpSpPr>
          <a:xfrm>
            <a:off x="0" y="0"/>
            <a:ext cx="5448299" cy="6858000"/>
            <a:chOff x="0" y="0"/>
            <a:chExt cx="5448299" cy="6858000"/>
          </a:xfrm>
        </p:grpSpPr>
        <p:pic>
          <p:nvPicPr>
            <p:cNvPr id="5" name="รูปภาพ 4">
              <a:extLst>
                <a:ext uri="{FF2B5EF4-FFF2-40B4-BE49-F238E27FC236}">
                  <a16:creationId xmlns:a16="http://schemas.microsoft.com/office/drawing/2014/main" id="{2C810814-E97C-F0DE-25A5-61A1444A28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26"/>
            <a:stretch/>
          </p:blipFill>
          <p:spPr>
            <a:xfrm>
              <a:off x="0" y="0"/>
              <a:ext cx="4867275" cy="6858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กล่องข้อความ 5">
              <a:extLst>
                <a:ext uri="{FF2B5EF4-FFF2-40B4-BE49-F238E27FC236}">
                  <a16:creationId xmlns:a16="http://schemas.microsoft.com/office/drawing/2014/main" id="{4C36EB80-65C1-784C-F3B7-0421A5BD0CAA}"/>
                </a:ext>
              </a:extLst>
            </p:cNvPr>
            <p:cNvSpPr txBox="1"/>
            <p:nvPr/>
          </p:nvSpPr>
          <p:spPr>
            <a:xfrm>
              <a:off x="1332955" y="0"/>
              <a:ext cx="247535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โรงเรียนสื่อสนุกคิดคณิตศาสตร์</a:t>
              </a:r>
            </a:p>
            <a:p>
              <a:r>
                <a:rPr lang="th-TH" sz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สำนักงานเขตพื้นที่การศึกษาประถมศึกษาขอนแก่น เขต 3</a:t>
              </a:r>
            </a:p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(กระดาษคำตอบ)</a:t>
              </a:r>
            </a:p>
          </p:txBody>
        </p:sp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B100D6A1-3419-AF59-C1BF-5458C58F30EA}"/>
                </a:ext>
              </a:extLst>
            </p:cNvPr>
            <p:cNvSpPr/>
            <p:nvPr/>
          </p:nvSpPr>
          <p:spPr>
            <a:xfrm>
              <a:off x="673100" y="139700"/>
              <a:ext cx="659855" cy="72207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8ADC12E1-9A87-A05A-7C88-02A6E6899D9A}"/>
                </a:ext>
              </a:extLst>
            </p:cNvPr>
            <p:cNvSpPr txBox="1"/>
            <p:nvPr/>
          </p:nvSpPr>
          <p:spPr>
            <a:xfrm>
              <a:off x="664634" y="362237"/>
              <a:ext cx="6767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ตราโรงเรียน</a:t>
              </a:r>
            </a:p>
          </p:txBody>
        </p:sp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1FD89A2B-CED2-CA7F-7E74-B771776B124E}"/>
                </a:ext>
              </a:extLst>
            </p:cNvPr>
            <p:cNvSpPr txBox="1"/>
            <p:nvPr/>
          </p:nvSpPr>
          <p:spPr>
            <a:xfrm>
              <a:off x="494488" y="814148"/>
              <a:ext cx="49538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ชื่อ-สกุล</a:t>
              </a:r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.............................................................................</a:t>
              </a:r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ชั้น</a:t>
              </a:r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....................</a:t>
              </a:r>
            </a:p>
            <a:p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รายวิชา</a:t>
              </a:r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......................................................... </a:t>
              </a:r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สอบวันที่</a:t>
              </a:r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.............................</a:t>
              </a:r>
            </a:p>
          </p:txBody>
        </p:sp>
      </p:grp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ED5D3773-B84C-5B6C-2559-5DF2A0DA800A}"/>
              </a:ext>
            </a:extLst>
          </p:cNvPr>
          <p:cNvSpPr/>
          <p:nvPr/>
        </p:nvSpPr>
        <p:spPr>
          <a:xfrm flipV="1">
            <a:off x="1162050" y="1343026"/>
            <a:ext cx="333375" cy="129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EEFEA03-42A6-6518-AF62-4A2915CE5E55}"/>
              </a:ext>
            </a:extLst>
          </p:cNvPr>
          <p:cNvSpPr txBox="1"/>
          <p:nvPr/>
        </p:nvSpPr>
        <p:spPr>
          <a:xfrm>
            <a:off x="1090206" y="1278755"/>
            <a:ext cx="477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เลขที่</a:t>
            </a: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C90D5887-0482-058A-EB63-0912BB0803B6}"/>
              </a:ext>
            </a:extLst>
          </p:cNvPr>
          <p:cNvGrpSpPr/>
          <p:nvPr/>
        </p:nvGrpSpPr>
        <p:grpSpPr>
          <a:xfrm>
            <a:off x="4857750" y="0"/>
            <a:ext cx="5448299" cy="6858000"/>
            <a:chOff x="0" y="0"/>
            <a:chExt cx="5448299" cy="6858000"/>
          </a:xfrm>
        </p:grpSpPr>
        <p:pic>
          <p:nvPicPr>
            <p:cNvPr id="14" name="รูปภาพ 13">
              <a:extLst>
                <a:ext uri="{FF2B5EF4-FFF2-40B4-BE49-F238E27FC236}">
                  <a16:creationId xmlns:a16="http://schemas.microsoft.com/office/drawing/2014/main" id="{402A13B3-AF8C-D7EA-18E3-1A8BB2C29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26"/>
            <a:stretch/>
          </p:blipFill>
          <p:spPr>
            <a:xfrm>
              <a:off x="0" y="0"/>
              <a:ext cx="4867275" cy="6858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กล่องข้อความ 14">
              <a:extLst>
                <a:ext uri="{FF2B5EF4-FFF2-40B4-BE49-F238E27FC236}">
                  <a16:creationId xmlns:a16="http://schemas.microsoft.com/office/drawing/2014/main" id="{508A52BD-DC64-10B4-87D5-A34795E0089F}"/>
                </a:ext>
              </a:extLst>
            </p:cNvPr>
            <p:cNvSpPr txBox="1"/>
            <p:nvPr/>
          </p:nvSpPr>
          <p:spPr>
            <a:xfrm>
              <a:off x="1332955" y="0"/>
              <a:ext cx="247535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โรงเรียนสื่อสนุกคิดคณิตศาสตร์</a:t>
              </a:r>
            </a:p>
            <a:p>
              <a:r>
                <a:rPr lang="th-TH" sz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สำนักงานเขตพื้นที่การศึกษาประถมศึกษาขอนแก่น เขต 3</a:t>
              </a:r>
            </a:p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(กระดาษคำตอบ)</a:t>
              </a:r>
            </a:p>
          </p:txBody>
        </p:sp>
        <p:sp>
          <p:nvSpPr>
            <p:cNvPr id="16" name="สี่เหลี่ยมผืนผ้า 15">
              <a:extLst>
                <a:ext uri="{FF2B5EF4-FFF2-40B4-BE49-F238E27FC236}">
                  <a16:creationId xmlns:a16="http://schemas.microsoft.com/office/drawing/2014/main" id="{058F94C0-4810-6CBC-7007-05875F9FC4B1}"/>
                </a:ext>
              </a:extLst>
            </p:cNvPr>
            <p:cNvSpPr/>
            <p:nvPr/>
          </p:nvSpPr>
          <p:spPr>
            <a:xfrm>
              <a:off x="673100" y="139700"/>
              <a:ext cx="659855" cy="72207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กล่องข้อความ 16">
              <a:extLst>
                <a:ext uri="{FF2B5EF4-FFF2-40B4-BE49-F238E27FC236}">
                  <a16:creationId xmlns:a16="http://schemas.microsoft.com/office/drawing/2014/main" id="{B1DEF856-C0E5-27B0-5FEA-272B21633ACE}"/>
                </a:ext>
              </a:extLst>
            </p:cNvPr>
            <p:cNvSpPr txBox="1"/>
            <p:nvPr/>
          </p:nvSpPr>
          <p:spPr>
            <a:xfrm>
              <a:off x="664634" y="362237"/>
              <a:ext cx="6767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ตราโรงเรียน</a:t>
              </a:r>
            </a:p>
          </p:txBody>
        </p: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D394DD31-DF39-43BD-438F-26FF59851258}"/>
                </a:ext>
              </a:extLst>
            </p:cNvPr>
            <p:cNvSpPr txBox="1"/>
            <p:nvPr/>
          </p:nvSpPr>
          <p:spPr>
            <a:xfrm>
              <a:off x="494488" y="814148"/>
              <a:ext cx="49538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ชื่อ-สกุล.............................................................................ชั้น....................</a:t>
              </a:r>
            </a:p>
            <a:p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รายวิชา......................................................... สอบวันที่.............................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935045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63</Words>
  <Application>Microsoft Office PowerPoint</Application>
  <PresentationFormat>กระดาษ A4 (210x297 มม.)</PresentationFormat>
  <Paragraphs>13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 SarabunPSK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1</cp:revision>
  <dcterms:created xsi:type="dcterms:W3CDTF">2023-09-27T04:14:34Z</dcterms:created>
  <dcterms:modified xsi:type="dcterms:W3CDTF">2023-09-27T04:32:18Z</dcterms:modified>
</cp:coreProperties>
</file>