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</p:sldIdLst>
  <p:sldSz cx="7556500" cy="10693400"/>
  <p:notesSz cx="6858000" cy="9144000"/>
  <p:embeddedFontLst>
    <p:embeddedFont>
      <p:font typeface="เอฟซี เรนโบว์ Bold" charset="1" panose="0000000000000000000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20" Target="../media/image19.png" Type="http://schemas.openxmlformats.org/officeDocument/2006/relationships/image"/><Relationship Id="rId21" Target="../media/image20.svg" Type="http://schemas.openxmlformats.org/officeDocument/2006/relationships/image"/><Relationship Id="rId22" Target="../media/image21.png" Type="http://schemas.openxmlformats.org/officeDocument/2006/relationships/image"/><Relationship Id="rId23" Target="../media/image22.svg" Type="http://schemas.openxmlformats.org/officeDocument/2006/relationships/image"/><Relationship Id="rId24" Target="../media/image23.png" Type="http://schemas.openxmlformats.org/officeDocument/2006/relationships/image"/><Relationship Id="rId25" Target="../media/image24.svg" Type="http://schemas.openxmlformats.org/officeDocument/2006/relationships/image"/><Relationship Id="rId26" Target="../media/image25.png" Type="http://schemas.openxmlformats.org/officeDocument/2006/relationships/image"/><Relationship Id="rId27" Target="../media/image26.svg" Type="http://schemas.openxmlformats.org/officeDocument/2006/relationships/image"/><Relationship Id="rId28" Target="../media/image27.png" Type="http://schemas.openxmlformats.org/officeDocument/2006/relationships/image"/><Relationship Id="rId29" Target="../media/image28.svg" Type="http://schemas.openxmlformats.org/officeDocument/2006/relationships/image"/><Relationship Id="rId3" Target="../media/image2.svg" Type="http://schemas.openxmlformats.org/officeDocument/2006/relationships/image"/><Relationship Id="rId30" Target="../media/image29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32.png" Type="http://schemas.openxmlformats.org/officeDocument/2006/relationships/image"/><Relationship Id="rId15" Target="../media/image33.svg" Type="http://schemas.openxmlformats.org/officeDocument/2006/relationships/image"/><Relationship Id="rId16" Target="../media/image34.png" Type="http://schemas.openxmlformats.org/officeDocument/2006/relationships/image"/><Relationship Id="rId17" Target="../media/image35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20" Target="../media/image19.png" Type="http://schemas.openxmlformats.org/officeDocument/2006/relationships/image"/><Relationship Id="rId21" Target="../media/image20.svg" Type="http://schemas.openxmlformats.org/officeDocument/2006/relationships/image"/><Relationship Id="rId22" Target="../media/image21.png" Type="http://schemas.openxmlformats.org/officeDocument/2006/relationships/image"/><Relationship Id="rId23" Target="../media/image22.svg" Type="http://schemas.openxmlformats.org/officeDocument/2006/relationships/image"/><Relationship Id="rId24" Target="../media/image23.png" Type="http://schemas.openxmlformats.org/officeDocument/2006/relationships/image"/><Relationship Id="rId25" Target="../media/image24.svg" Type="http://schemas.openxmlformats.org/officeDocument/2006/relationships/image"/><Relationship Id="rId26" Target="../media/image36.png" Type="http://schemas.openxmlformats.org/officeDocument/2006/relationships/image"/><Relationship Id="rId27" Target="../media/image37.svg" Type="http://schemas.openxmlformats.org/officeDocument/2006/relationships/image"/><Relationship Id="rId28" Target="../media/image27.png" Type="http://schemas.openxmlformats.org/officeDocument/2006/relationships/image"/><Relationship Id="rId29" Target="../media/image28.svg" Type="http://schemas.openxmlformats.org/officeDocument/2006/relationships/image"/><Relationship Id="rId3" Target="../media/image2.svg" Type="http://schemas.openxmlformats.org/officeDocument/2006/relationships/image"/><Relationship Id="rId30" Target="../media/image29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30.png" Type="http://schemas.openxmlformats.org/officeDocument/2006/relationships/image"/><Relationship Id="rId9" Target="../media/image31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38.png" Type="http://schemas.openxmlformats.org/officeDocument/2006/relationships/image"/><Relationship Id="rId15" Target="../media/image39.svg" Type="http://schemas.openxmlformats.org/officeDocument/2006/relationships/image"/><Relationship Id="rId16" Target="../media/image40.png" Type="http://schemas.openxmlformats.org/officeDocument/2006/relationships/image"/><Relationship Id="rId17" Target="../media/image41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20" Target="../media/image19.png" Type="http://schemas.openxmlformats.org/officeDocument/2006/relationships/image"/><Relationship Id="rId21" Target="../media/image20.svg" Type="http://schemas.openxmlformats.org/officeDocument/2006/relationships/image"/><Relationship Id="rId22" Target="../media/image21.png" Type="http://schemas.openxmlformats.org/officeDocument/2006/relationships/image"/><Relationship Id="rId23" Target="../media/image22.svg" Type="http://schemas.openxmlformats.org/officeDocument/2006/relationships/image"/><Relationship Id="rId24" Target="../media/image23.png" Type="http://schemas.openxmlformats.org/officeDocument/2006/relationships/image"/><Relationship Id="rId25" Target="../media/image24.svg" Type="http://schemas.openxmlformats.org/officeDocument/2006/relationships/image"/><Relationship Id="rId26" Target="../media/image42.png" Type="http://schemas.openxmlformats.org/officeDocument/2006/relationships/image"/><Relationship Id="rId27" Target="../media/image43.svg" Type="http://schemas.openxmlformats.org/officeDocument/2006/relationships/image"/><Relationship Id="rId28" Target="../media/image27.png" Type="http://schemas.openxmlformats.org/officeDocument/2006/relationships/image"/><Relationship Id="rId29" Target="../media/image28.svg" Type="http://schemas.openxmlformats.org/officeDocument/2006/relationships/image"/><Relationship Id="rId3" Target="../media/image2.svg" Type="http://schemas.openxmlformats.org/officeDocument/2006/relationships/image"/><Relationship Id="rId30" Target="../media/image29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1F6B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24853" y="9262494"/>
            <a:ext cx="8193419" cy="2268000"/>
            <a:chOff x="0" y="0"/>
            <a:chExt cx="2936336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936336" cy="812800"/>
            </a:xfrm>
            <a:custGeom>
              <a:avLst/>
              <a:gdLst/>
              <a:ahLst/>
              <a:cxnLst/>
              <a:rect r="r" b="b" t="t" l="l"/>
              <a:pathLst>
                <a:path h="812800" w="2936336">
                  <a:moveTo>
                    <a:pt x="0" y="0"/>
                  </a:moveTo>
                  <a:lnTo>
                    <a:pt x="2936336" y="0"/>
                  </a:lnTo>
                  <a:lnTo>
                    <a:pt x="293633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8DE"/>
            </a:solidFill>
            <a:ln w="38100" cap="sq">
              <a:solidFill>
                <a:srgbClr val="514540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114300"/>
              <a:ext cx="2936336" cy="9271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84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-704720" y="-229834"/>
            <a:ext cx="8586006" cy="5720427"/>
          </a:xfrm>
          <a:custGeom>
            <a:avLst/>
            <a:gdLst/>
            <a:ahLst/>
            <a:cxnLst/>
            <a:rect r="r" b="b" t="t" l="l"/>
            <a:pathLst>
              <a:path h="5720427" w="8586006">
                <a:moveTo>
                  <a:pt x="0" y="0"/>
                </a:moveTo>
                <a:lnTo>
                  <a:pt x="8586006" y="0"/>
                </a:lnTo>
                <a:lnTo>
                  <a:pt x="8586006" y="5720427"/>
                </a:lnTo>
                <a:lnTo>
                  <a:pt x="0" y="57204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6837552" y="5374847"/>
            <a:ext cx="1131013" cy="1453979"/>
          </a:xfrm>
          <a:custGeom>
            <a:avLst/>
            <a:gdLst/>
            <a:ahLst/>
            <a:cxnLst/>
            <a:rect r="r" b="b" t="t" l="l"/>
            <a:pathLst>
              <a:path h="1453979" w="1131013">
                <a:moveTo>
                  <a:pt x="0" y="0"/>
                </a:moveTo>
                <a:lnTo>
                  <a:pt x="1131014" y="0"/>
                </a:lnTo>
                <a:lnTo>
                  <a:pt x="1131014" y="1453979"/>
                </a:lnTo>
                <a:lnTo>
                  <a:pt x="0" y="14539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48827" y="4421746"/>
            <a:ext cx="1736950" cy="2232944"/>
          </a:xfrm>
          <a:custGeom>
            <a:avLst/>
            <a:gdLst/>
            <a:ahLst/>
            <a:cxnLst/>
            <a:rect r="r" b="b" t="t" l="l"/>
            <a:pathLst>
              <a:path h="2232944" w="1736950">
                <a:moveTo>
                  <a:pt x="0" y="0"/>
                </a:moveTo>
                <a:lnTo>
                  <a:pt x="1736950" y="0"/>
                </a:lnTo>
                <a:lnTo>
                  <a:pt x="1736950" y="2232944"/>
                </a:lnTo>
                <a:lnTo>
                  <a:pt x="0" y="22329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408566" y="5538218"/>
            <a:ext cx="1164566" cy="1497112"/>
          </a:xfrm>
          <a:custGeom>
            <a:avLst/>
            <a:gdLst/>
            <a:ahLst/>
            <a:cxnLst/>
            <a:rect r="r" b="b" t="t" l="l"/>
            <a:pathLst>
              <a:path h="1497112" w="1164566">
                <a:moveTo>
                  <a:pt x="0" y="0"/>
                </a:moveTo>
                <a:lnTo>
                  <a:pt x="1164566" y="0"/>
                </a:lnTo>
                <a:lnTo>
                  <a:pt x="1164566" y="1497112"/>
                </a:lnTo>
                <a:lnTo>
                  <a:pt x="0" y="14971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6150891" y="6613645"/>
            <a:ext cx="1730395" cy="1085043"/>
          </a:xfrm>
          <a:custGeom>
            <a:avLst/>
            <a:gdLst/>
            <a:ahLst/>
            <a:cxnLst/>
            <a:rect r="r" b="b" t="t" l="l"/>
            <a:pathLst>
              <a:path h="1085043" w="1730395">
                <a:moveTo>
                  <a:pt x="0" y="0"/>
                </a:moveTo>
                <a:lnTo>
                  <a:pt x="1730395" y="0"/>
                </a:lnTo>
                <a:lnTo>
                  <a:pt x="1730395" y="1085043"/>
                </a:lnTo>
                <a:lnTo>
                  <a:pt x="0" y="10850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5394616" y="5062443"/>
            <a:ext cx="1935929" cy="2636244"/>
          </a:xfrm>
          <a:custGeom>
            <a:avLst/>
            <a:gdLst/>
            <a:ahLst/>
            <a:cxnLst/>
            <a:rect r="r" b="b" t="t" l="l"/>
            <a:pathLst>
              <a:path h="2636244" w="1935929">
                <a:moveTo>
                  <a:pt x="0" y="0"/>
                </a:moveTo>
                <a:lnTo>
                  <a:pt x="1935929" y="0"/>
                </a:lnTo>
                <a:lnTo>
                  <a:pt x="1935929" y="2636245"/>
                </a:lnTo>
                <a:lnTo>
                  <a:pt x="0" y="26362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948715">
            <a:off x="7583663" y="6219470"/>
            <a:ext cx="1063569" cy="1062240"/>
          </a:xfrm>
          <a:custGeom>
            <a:avLst/>
            <a:gdLst/>
            <a:ahLst/>
            <a:cxnLst/>
            <a:rect r="r" b="b" t="t" l="l"/>
            <a:pathLst>
              <a:path h="1062240" w="1063569">
                <a:moveTo>
                  <a:pt x="0" y="0"/>
                </a:moveTo>
                <a:lnTo>
                  <a:pt x="1063570" y="0"/>
                </a:lnTo>
                <a:lnTo>
                  <a:pt x="1063570" y="1062240"/>
                </a:lnTo>
                <a:lnTo>
                  <a:pt x="0" y="106224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-241180" y="6708557"/>
            <a:ext cx="1529572" cy="959117"/>
          </a:xfrm>
          <a:custGeom>
            <a:avLst/>
            <a:gdLst/>
            <a:ahLst/>
            <a:cxnLst/>
            <a:rect r="r" b="b" t="t" l="l"/>
            <a:pathLst>
              <a:path h="959117" w="1529572">
                <a:moveTo>
                  <a:pt x="0" y="0"/>
                </a:moveTo>
                <a:lnTo>
                  <a:pt x="1529572" y="0"/>
                </a:lnTo>
                <a:lnTo>
                  <a:pt x="1529572" y="959117"/>
                </a:lnTo>
                <a:lnTo>
                  <a:pt x="0" y="9591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2043147" y="7224115"/>
            <a:ext cx="2645309" cy="2074379"/>
          </a:xfrm>
          <a:custGeom>
            <a:avLst/>
            <a:gdLst/>
            <a:ahLst/>
            <a:cxnLst/>
            <a:rect r="r" b="b" t="t" l="l"/>
            <a:pathLst>
              <a:path h="2074379" w="2645309">
                <a:moveTo>
                  <a:pt x="0" y="0"/>
                </a:moveTo>
                <a:lnTo>
                  <a:pt x="2645308" y="0"/>
                </a:lnTo>
                <a:lnTo>
                  <a:pt x="2645308" y="2074379"/>
                </a:lnTo>
                <a:lnTo>
                  <a:pt x="0" y="207437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756000" y="5255137"/>
            <a:ext cx="2124587" cy="2401519"/>
          </a:xfrm>
          <a:custGeom>
            <a:avLst/>
            <a:gdLst/>
            <a:ahLst/>
            <a:cxnLst/>
            <a:rect r="r" b="b" t="t" l="l"/>
            <a:pathLst>
              <a:path h="2401519" w="2124587">
                <a:moveTo>
                  <a:pt x="0" y="0"/>
                </a:moveTo>
                <a:lnTo>
                  <a:pt x="2124587" y="0"/>
                </a:lnTo>
                <a:lnTo>
                  <a:pt x="2124587" y="2401519"/>
                </a:lnTo>
                <a:lnTo>
                  <a:pt x="0" y="240151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4036396" y="6708557"/>
            <a:ext cx="1512000" cy="948098"/>
          </a:xfrm>
          <a:custGeom>
            <a:avLst/>
            <a:gdLst/>
            <a:ahLst/>
            <a:cxnLst/>
            <a:rect r="r" b="b" t="t" l="l"/>
            <a:pathLst>
              <a:path h="948098" w="1512000">
                <a:moveTo>
                  <a:pt x="0" y="0"/>
                </a:moveTo>
                <a:lnTo>
                  <a:pt x="1512000" y="0"/>
                </a:lnTo>
                <a:lnTo>
                  <a:pt x="1512000" y="948099"/>
                </a:lnTo>
                <a:lnTo>
                  <a:pt x="0" y="94809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389637" y="646661"/>
            <a:ext cx="6887065" cy="4258502"/>
          </a:xfrm>
          <a:custGeom>
            <a:avLst/>
            <a:gdLst/>
            <a:ahLst/>
            <a:cxnLst/>
            <a:rect r="r" b="b" t="t" l="l"/>
            <a:pathLst>
              <a:path h="4258502" w="6887065">
                <a:moveTo>
                  <a:pt x="0" y="0"/>
                </a:moveTo>
                <a:lnTo>
                  <a:pt x="6887065" y="0"/>
                </a:lnTo>
                <a:lnTo>
                  <a:pt x="6887065" y="4258502"/>
                </a:lnTo>
                <a:lnTo>
                  <a:pt x="0" y="425850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2232340" y="1053163"/>
            <a:ext cx="3024000" cy="863215"/>
          </a:xfrm>
          <a:custGeom>
            <a:avLst/>
            <a:gdLst/>
            <a:ahLst/>
            <a:cxnLst/>
            <a:rect r="r" b="b" t="t" l="l"/>
            <a:pathLst>
              <a:path h="863215" w="3024000">
                <a:moveTo>
                  <a:pt x="0" y="0"/>
                </a:moveTo>
                <a:lnTo>
                  <a:pt x="3024000" y="0"/>
                </a:lnTo>
                <a:lnTo>
                  <a:pt x="3024000" y="863215"/>
                </a:lnTo>
                <a:lnTo>
                  <a:pt x="0" y="86321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389637" y="7591237"/>
            <a:ext cx="1653510" cy="1671257"/>
          </a:xfrm>
          <a:custGeom>
            <a:avLst/>
            <a:gdLst/>
            <a:ahLst/>
            <a:cxnLst/>
            <a:rect r="r" b="b" t="t" l="l"/>
            <a:pathLst>
              <a:path h="1671257" w="1653510">
                <a:moveTo>
                  <a:pt x="0" y="0"/>
                </a:moveTo>
                <a:lnTo>
                  <a:pt x="1653510" y="0"/>
                </a:lnTo>
                <a:lnTo>
                  <a:pt x="1653510" y="1671257"/>
                </a:lnTo>
                <a:lnTo>
                  <a:pt x="0" y="167125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-501937" y="8468117"/>
            <a:ext cx="1331508" cy="830377"/>
          </a:xfrm>
          <a:custGeom>
            <a:avLst/>
            <a:gdLst/>
            <a:ahLst/>
            <a:cxnLst/>
            <a:rect r="r" b="b" t="t" l="l"/>
            <a:pathLst>
              <a:path h="830377" w="1331508">
                <a:moveTo>
                  <a:pt x="0" y="0"/>
                </a:moveTo>
                <a:lnTo>
                  <a:pt x="1331508" y="0"/>
                </a:lnTo>
                <a:lnTo>
                  <a:pt x="1331508" y="830377"/>
                </a:lnTo>
                <a:lnTo>
                  <a:pt x="0" y="830377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6350335" y="8468117"/>
            <a:ext cx="1331508" cy="830377"/>
          </a:xfrm>
          <a:custGeom>
            <a:avLst/>
            <a:gdLst/>
            <a:ahLst/>
            <a:cxnLst/>
            <a:rect r="r" b="b" t="t" l="l"/>
            <a:pathLst>
              <a:path h="830377" w="1331508">
                <a:moveTo>
                  <a:pt x="0" y="0"/>
                </a:moveTo>
                <a:lnTo>
                  <a:pt x="1331508" y="0"/>
                </a:lnTo>
                <a:lnTo>
                  <a:pt x="1331508" y="830377"/>
                </a:lnTo>
                <a:lnTo>
                  <a:pt x="0" y="830377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5256340" y="8468117"/>
            <a:ext cx="1331508" cy="830377"/>
          </a:xfrm>
          <a:custGeom>
            <a:avLst/>
            <a:gdLst/>
            <a:ahLst/>
            <a:cxnLst/>
            <a:rect r="r" b="b" t="t" l="l"/>
            <a:pathLst>
              <a:path h="830377" w="1331508">
                <a:moveTo>
                  <a:pt x="0" y="0"/>
                </a:moveTo>
                <a:lnTo>
                  <a:pt x="1331509" y="0"/>
                </a:lnTo>
                <a:lnTo>
                  <a:pt x="1331509" y="830377"/>
                </a:lnTo>
                <a:lnTo>
                  <a:pt x="0" y="830377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6814860" y="9689019"/>
            <a:ext cx="363162" cy="545550"/>
          </a:xfrm>
          <a:custGeom>
            <a:avLst/>
            <a:gdLst/>
            <a:ahLst/>
            <a:cxnLst/>
            <a:rect r="r" b="b" t="t" l="l"/>
            <a:pathLst>
              <a:path h="545550" w="363162">
                <a:moveTo>
                  <a:pt x="0" y="0"/>
                </a:moveTo>
                <a:lnTo>
                  <a:pt x="363162" y="0"/>
                </a:lnTo>
                <a:lnTo>
                  <a:pt x="363162" y="545550"/>
                </a:lnTo>
                <a:lnTo>
                  <a:pt x="0" y="545550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583886" y="9450894"/>
            <a:ext cx="6432202" cy="11802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84"/>
              </a:lnSpc>
            </a:pPr>
            <a:r>
              <a:rPr lang="en-US" sz="1915">
                <a:solidFill>
                  <a:srgbClr val="514540"/>
                </a:solidFill>
                <a:latin typeface="เอฟซี เรนโบว์ Bold"/>
                <a:cs typeface="เอฟซี เรนโบว์ Bold"/>
              </a:rPr>
              <a:t>ครูประจำชั้น………………………………………</a:t>
            </a:r>
          </a:p>
          <a:p>
            <a:pPr algn="ctr">
              <a:lnSpc>
                <a:spcPts val="3084"/>
              </a:lnSpc>
            </a:pPr>
            <a:r>
              <a:rPr lang="en-US" sz="1915">
                <a:solidFill>
                  <a:srgbClr val="514540"/>
                </a:solidFill>
                <a:cs typeface="เอฟซี เรนโบว์ Bold"/>
              </a:rPr>
              <a:t>โรงเรียนสนุกคิด คณิตศาสตร์</a:t>
            </a:r>
          </a:p>
          <a:p>
            <a:pPr algn="ctr">
              <a:lnSpc>
                <a:spcPts val="3084"/>
              </a:lnSpc>
            </a:pPr>
            <a:r>
              <a:rPr lang="en-US" sz="1915">
                <a:solidFill>
                  <a:srgbClr val="514540"/>
                </a:solidFill>
                <a:latin typeface="เอฟซี เรนโบว์ Bold"/>
                <a:cs typeface="เอฟซี เรนโบว์ Bold"/>
              </a:rPr>
              <a:t>สำนักงานเขตพื้นที่การศึกษาประถมศึกษา เขต 3</a:t>
            </a:r>
          </a:p>
        </p:txBody>
      </p:sp>
      <p:sp>
        <p:nvSpPr>
          <p:cNvPr name="Freeform 24" id="24"/>
          <p:cNvSpPr/>
          <p:nvPr/>
        </p:nvSpPr>
        <p:spPr>
          <a:xfrm flipH="false" flipV="false" rot="0">
            <a:off x="342025" y="9715494"/>
            <a:ext cx="363162" cy="545550"/>
          </a:xfrm>
          <a:custGeom>
            <a:avLst/>
            <a:gdLst/>
            <a:ahLst/>
            <a:cxnLst/>
            <a:rect r="r" b="b" t="t" l="l"/>
            <a:pathLst>
              <a:path h="545550" w="363162">
                <a:moveTo>
                  <a:pt x="0" y="0"/>
                </a:moveTo>
                <a:lnTo>
                  <a:pt x="363162" y="0"/>
                </a:lnTo>
                <a:lnTo>
                  <a:pt x="363162" y="545550"/>
                </a:lnTo>
                <a:lnTo>
                  <a:pt x="0" y="545550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5639824" y="390869"/>
            <a:ext cx="1054396" cy="1421367"/>
          </a:xfrm>
          <a:custGeom>
            <a:avLst/>
            <a:gdLst/>
            <a:ahLst/>
            <a:cxnLst/>
            <a:rect r="r" b="b" t="t" l="l"/>
            <a:pathLst>
              <a:path h="1421367" w="1054396">
                <a:moveTo>
                  <a:pt x="0" y="0"/>
                </a:moveTo>
                <a:lnTo>
                  <a:pt x="1054396" y="0"/>
                </a:lnTo>
                <a:lnTo>
                  <a:pt x="1054396" y="1421366"/>
                </a:lnTo>
                <a:lnTo>
                  <a:pt x="0" y="1421366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389637" y="3849038"/>
            <a:ext cx="826582" cy="1139399"/>
          </a:xfrm>
          <a:custGeom>
            <a:avLst/>
            <a:gdLst/>
            <a:ahLst/>
            <a:cxnLst/>
            <a:rect r="r" b="b" t="t" l="l"/>
            <a:pathLst>
              <a:path h="1139399" w="826582">
                <a:moveTo>
                  <a:pt x="0" y="0"/>
                </a:moveTo>
                <a:lnTo>
                  <a:pt x="826582" y="0"/>
                </a:lnTo>
                <a:lnTo>
                  <a:pt x="826582" y="1139399"/>
                </a:lnTo>
                <a:lnTo>
                  <a:pt x="0" y="1139399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6814860" y="7525052"/>
            <a:ext cx="652153" cy="898958"/>
          </a:xfrm>
          <a:custGeom>
            <a:avLst/>
            <a:gdLst/>
            <a:ahLst/>
            <a:cxnLst/>
            <a:rect r="r" b="b" t="t" l="l"/>
            <a:pathLst>
              <a:path h="898958" w="652153">
                <a:moveTo>
                  <a:pt x="0" y="0"/>
                </a:moveTo>
                <a:lnTo>
                  <a:pt x="652153" y="0"/>
                </a:lnTo>
                <a:lnTo>
                  <a:pt x="652153" y="898958"/>
                </a:lnTo>
                <a:lnTo>
                  <a:pt x="0" y="898958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1752083" y="4107421"/>
            <a:ext cx="4095809" cy="4769502"/>
          </a:xfrm>
          <a:custGeom>
            <a:avLst/>
            <a:gdLst/>
            <a:ahLst/>
            <a:cxnLst/>
            <a:rect r="r" b="b" t="t" l="l"/>
            <a:pathLst>
              <a:path h="4769502" w="4095809">
                <a:moveTo>
                  <a:pt x="0" y="0"/>
                </a:moveTo>
                <a:lnTo>
                  <a:pt x="4095809" y="0"/>
                </a:lnTo>
                <a:lnTo>
                  <a:pt x="4095809" y="4769501"/>
                </a:lnTo>
                <a:lnTo>
                  <a:pt x="0" y="4769501"/>
                </a:lnTo>
                <a:lnTo>
                  <a:pt x="0" y="0"/>
                </a:lnTo>
                <a:close/>
              </a:path>
            </a:pathLst>
          </a:custGeom>
          <a:blipFill>
            <a:blip r:embed="rId30"/>
            <a:stretch>
              <a:fillRect l="0" t="0" r="0" b="0"/>
            </a:stretch>
          </a:blipFill>
        </p:spPr>
      </p:sp>
      <p:sp>
        <p:nvSpPr>
          <p:cNvPr name="TextBox 29" id="29"/>
          <p:cNvSpPr txBox="true"/>
          <p:nvPr/>
        </p:nvSpPr>
        <p:spPr>
          <a:xfrm rot="0">
            <a:off x="1191023" y="1914922"/>
            <a:ext cx="5361667" cy="11832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27"/>
              </a:lnSpc>
            </a:pPr>
            <a:r>
              <a:rPr lang="en-US" sz="6162" spc="363">
                <a:solidFill>
                  <a:srgbClr val="514540"/>
                </a:solidFill>
                <a:cs typeface="เอฟซี เรนโบว์ Bold"/>
              </a:rPr>
              <a:t>การเยี่ยมบ้าน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804142" y="3051864"/>
            <a:ext cx="4119615" cy="5221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69"/>
              </a:lnSpc>
            </a:pPr>
            <a:r>
              <a:rPr lang="en-US" sz="2692" spc="113">
                <a:solidFill>
                  <a:srgbClr val="514540"/>
                </a:solidFill>
                <a:latin typeface="เอฟซี เรนโบว์ Bold"/>
                <a:cs typeface="เอฟซี เรนโบว์ Bold"/>
              </a:rPr>
              <a:t>ชั้นประถมศึกษาปีที่ 6 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3006653" y="930102"/>
            <a:ext cx="1653034" cy="8893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15"/>
              </a:lnSpc>
            </a:pPr>
            <a:r>
              <a:rPr lang="en-US" sz="4225" spc="156">
                <a:solidFill>
                  <a:srgbClr val="514540"/>
                </a:solidFill>
                <a:cs typeface="เอฟซี เรนโบว์ Bold"/>
              </a:rPr>
              <a:t>บันทึก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829571" y="8277189"/>
            <a:ext cx="1272953" cy="3056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20"/>
              </a:lnSpc>
            </a:pPr>
            <a:r>
              <a:rPr lang="en-US" sz="1514" spc="63">
                <a:solidFill>
                  <a:srgbClr val="514540"/>
                </a:solidFill>
                <a:cs typeface="เอฟซี เรนโบว์ Bold"/>
              </a:rPr>
              <a:t>โรงเรียน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342025" y="7783603"/>
            <a:ext cx="1272953" cy="3056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20"/>
              </a:lnSpc>
            </a:pPr>
            <a:r>
              <a:rPr lang="en-US" sz="1514" spc="63">
                <a:solidFill>
                  <a:srgbClr val="514540"/>
                </a:solidFill>
                <a:cs typeface="เอฟซี เรนโบว์ Bold"/>
              </a:rPr>
              <a:t>หมู่บ้าน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923644" y="3531161"/>
            <a:ext cx="3896424" cy="5000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65"/>
              </a:lnSpc>
            </a:pPr>
            <a:r>
              <a:rPr lang="en-US" sz="2546" spc="106">
                <a:solidFill>
                  <a:srgbClr val="514540"/>
                </a:solidFill>
                <a:latin typeface="เอฟซี เรนโบว์ Bold"/>
                <a:cs typeface="เอฟซี เรนโบว์ Bold"/>
              </a:rPr>
              <a:t>ปีการศึกษา 2567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1F6B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24853" y="9262494"/>
            <a:ext cx="8193419" cy="2268000"/>
            <a:chOff x="0" y="0"/>
            <a:chExt cx="2936336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936336" cy="812800"/>
            </a:xfrm>
            <a:custGeom>
              <a:avLst/>
              <a:gdLst/>
              <a:ahLst/>
              <a:cxnLst/>
              <a:rect r="r" b="b" t="t" l="l"/>
              <a:pathLst>
                <a:path h="812800" w="2936336">
                  <a:moveTo>
                    <a:pt x="0" y="0"/>
                  </a:moveTo>
                  <a:lnTo>
                    <a:pt x="2936336" y="0"/>
                  </a:lnTo>
                  <a:lnTo>
                    <a:pt x="293633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8DE"/>
            </a:solidFill>
            <a:ln w="38100" cap="sq">
              <a:solidFill>
                <a:srgbClr val="514540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114300"/>
              <a:ext cx="2936336" cy="9271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84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-704720" y="-229834"/>
            <a:ext cx="8586006" cy="5720427"/>
          </a:xfrm>
          <a:custGeom>
            <a:avLst/>
            <a:gdLst/>
            <a:ahLst/>
            <a:cxnLst/>
            <a:rect r="r" b="b" t="t" l="l"/>
            <a:pathLst>
              <a:path h="5720427" w="8586006">
                <a:moveTo>
                  <a:pt x="0" y="0"/>
                </a:moveTo>
                <a:lnTo>
                  <a:pt x="8586006" y="0"/>
                </a:lnTo>
                <a:lnTo>
                  <a:pt x="8586006" y="5720427"/>
                </a:lnTo>
                <a:lnTo>
                  <a:pt x="0" y="57204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6837552" y="5374847"/>
            <a:ext cx="1131013" cy="1453979"/>
          </a:xfrm>
          <a:custGeom>
            <a:avLst/>
            <a:gdLst/>
            <a:ahLst/>
            <a:cxnLst/>
            <a:rect r="r" b="b" t="t" l="l"/>
            <a:pathLst>
              <a:path h="1453979" w="1131013">
                <a:moveTo>
                  <a:pt x="0" y="0"/>
                </a:moveTo>
                <a:lnTo>
                  <a:pt x="1131014" y="0"/>
                </a:lnTo>
                <a:lnTo>
                  <a:pt x="1131014" y="1453979"/>
                </a:lnTo>
                <a:lnTo>
                  <a:pt x="0" y="14539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48827" y="4421746"/>
            <a:ext cx="1736950" cy="2232944"/>
          </a:xfrm>
          <a:custGeom>
            <a:avLst/>
            <a:gdLst/>
            <a:ahLst/>
            <a:cxnLst/>
            <a:rect r="r" b="b" t="t" l="l"/>
            <a:pathLst>
              <a:path h="2232944" w="1736950">
                <a:moveTo>
                  <a:pt x="0" y="0"/>
                </a:moveTo>
                <a:lnTo>
                  <a:pt x="1736950" y="0"/>
                </a:lnTo>
                <a:lnTo>
                  <a:pt x="1736950" y="2232944"/>
                </a:lnTo>
                <a:lnTo>
                  <a:pt x="0" y="22329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408566" y="5538218"/>
            <a:ext cx="1164566" cy="1497112"/>
          </a:xfrm>
          <a:custGeom>
            <a:avLst/>
            <a:gdLst/>
            <a:ahLst/>
            <a:cxnLst/>
            <a:rect r="r" b="b" t="t" l="l"/>
            <a:pathLst>
              <a:path h="1497112" w="1164566">
                <a:moveTo>
                  <a:pt x="0" y="0"/>
                </a:moveTo>
                <a:lnTo>
                  <a:pt x="1164566" y="0"/>
                </a:lnTo>
                <a:lnTo>
                  <a:pt x="1164566" y="1497112"/>
                </a:lnTo>
                <a:lnTo>
                  <a:pt x="0" y="14971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6150891" y="6613645"/>
            <a:ext cx="1730395" cy="1085043"/>
          </a:xfrm>
          <a:custGeom>
            <a:avLst/>
            <a:gdLst/>
            <a:ahLst/>
            <a:cxnLst/>
            <a:rect r="r" b="b" t="t" l="l"/>
            <a:pathLst>
              <a:path h="1085043" w="1730395">
                <a:moveTo>
                  <a:pt x="0" y="0"/>
                </a:moveTo>
                <a:lnTo>
                  <a:pt x="1730395" y="0"/>
                </a:lnTo>
                <a:lnTo>
                  <a:pt x="1730395" y="1085043"/>
                </a:lnTo>
                <a:lnTo>
                  <a:pt x="0" y="10850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5394616" y="5062443"/>
            <a:ext cx="1935929" cy="2636244"/>
          </a:xfrm>
          <a:custGeom>
            <a:avLst/>
            <a:gdLst/>
            <a:ahLst/>
            <a:cxnLst/>
            <a:rect r="r" b="b" t="t" l="l"/>
            <a:pathLst>
              <a:path h="2636244" w="1935929">
                <a:moveTo>
                  <a:pt x="0" y="0"/>
                </a:moveTo>
                <a:lnTo>
                  <a:pt x="1935929" y="0"/>
                </a:lnTo>
                <a:lnTo>
                  <a:pt x="1935929" y="2636245"/>
                </a:lnTo>
                <a:lnTo>
                  <a:pt x="0" y="26362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948715">
            <a:off x="7583663" y="6219470"/>
            <a:ext cx="1063569" cy="1062240"/>
          </a:xfrm>
          <a:custGeom>
            <a:avLst/>
            <a:gdLst/>
            <a:ahLst/>
            <a:cxnLst/>
            <a:rect r="r" b="b" t="t" l="l"/>
            <a:pathLst>
              <a:path h="1062240" w="1063569">
                <a:moveTo>
                  <a:pt x="0" y="0"/>
                </a:moveTo>
                <a:lnTo>
                  <a:pt x="1063570" y="0"/>
                </a:lnTo>
                <a:lnTo>
                  <a:pt x="1063570" y="1062240"/>
                </a:lnTo>
                <a:lnTo>
                  <a:pt x="0" y="106224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-241180" y="6708557"/>
            <a:ext cx="1529572" cy="959117"/>
          </a:xfrm>
          <a:custGeom>
            <a:avLst/>
            <a:gdLst/>
            <a:ahLst/>
            <a:cxnLst/>
            <a:rect r="r" b="b" t="t" l="l"/>
            <a:pathLst>
              <a:path h="959117" w="1529572">
                <a:moveTo>
                  <a:pt x="0" y="0"/>
                </a:moveTo>
                <a:lnTo>
                  <a:pt x="1529572" y="0"/>
                </a:lnTo>
                <a:lnTo>
                  <a:pt x="1529572" y="959117"/>
                </a:lnTo>
                <a:lnTo>
                  <a:pt x="0" y="9591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2043147" y="7224115"/>
            <a:ext cx="2645309" cy="2074379"/>
          </a:xfrm>
          <a:custGeom>
            <a:avLst/>
            <a:gdLst/>
            <a:ahLst/>
            <a:cxnLst/>
            <a:rect r="r" b="b" t="t" l="l"/>
            <a:pathLst>
              <a:path h="2074379" w="2645309">
                <a:moveTo>
                  <a:pt x="0" y="0"/>
                </a:moveTo>
                <a:lnTo>
                  <a:pt x="2645308" y="0"/>
                </a:lnTo>
                <a:lnTo>
                  <a:pt x="2645308" y="2074379"/>
                </a:lnTo>
                <a:lnTo>
                  <a:pt x="0" y="207437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756000" y="5255137"/>
            <a:ext cx="2124587" cy="2401519"/>
          </a:xfrm>
          <a:custGeom>
            <a:avLst/>
            <a:gdLst/>
            <a:ahLst/>
            <a:cxnLst/>
            <a:rect r="r" b="b" t="t" l="l"/>
            <a:pathLst>
              <a:path h="2401519" w="2124587">
                <a:moveTo>
                  <a:pt x="0" y="0"/>
                </a:moveTo>
                <a:lnTo>
                  <a:pt x="2124587" y="0"/>
                </a:lnTo>
                <a:lnTo>
                  <a:pt x="2124587" y="2401519"/>
                </a:lnTo>
                <a:lnTo>
                  <a:pt x="0" y="240151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4036396" y="6708557"/>
            <a:ext cx="1512000" cy="948098"/>
          </a:xfrm>
          <a:custGeom>
            <a:avLst/>
            <a:gdLst/>
            <a:ahLst/>
            <a:cxnLst/>
            <a:rect r="r" b="b" t="t" l="l"/>
            <a:pathLst>
              <a:path h="948098" w="1512000">
                <a:moveTo>
                  <a:pt x="0" y="0"/>
                </a:moveTo>
                <a:lnTo>
                  <a:pt x="1512000" y="0"/>
                </a:lnTo>
                <a:lnTo>
                  <a:pt x="1512000" y="948099"/>
                </a:lnTo>
                <a:lnTo>
                  <a:pt x="0" y="94809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389637" y="646661"/>
            <a:ext cx="6887065" cy="4258502"/>
          </a:xfrm>
          <a:custGeom>
            <a:avLst/>
            <a:gdLst/>
            <a:ahLst/>
            <a:cxnLst/>
            <a:rect r="r" b="b" t="t" l="l"/>
            <a:pathLst>
              <a:path h="4258502" w="6887065">
                <a:moveTo>
                  <a:pt x="0" y="0"/>
                </a:moveTo>
                <a:lnTo>
                  <a:pt x="6887065" y="0"/>
                </a:lnTo>
                <a:lnTo>
                  <a:pt x="6887065" y="4258502"/>
                </a:lnTo>
                <a:lnTo>
                  <a:pt x="0" y="425850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2232340" y="1053163"/>
            <a:ext cx="3024000" cy="863215"/>
          </a:xfrm>
          <a:custGeom>
            <a:avLst/>
            <a:gdLst/>
            <a:ahLst/>
            <a:cxnLst/>
            <a:rect r="r" b="b" t="t" l="l"/>
            <a:pathLst>
              <a:path h="863215" w="3024000">
                <a:moveTo>
                  <a:pt x="0" y="0"/>
                </a:moveTo>
                <a:lnTo>
                  <a:pt x="3024000" y="0"/>
                </a:lnTo>
                <a:lnTo>
                  <a:pt x="3024000" y="863215"/>
                </a:lnTo>
                <a:lnTo>
                  <a:pt x="0" y="86321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389637" y="7591237"/>
            <a:ext cx="1653510" cy="1671257"/>
          </a:xfrm>
          <a:custGeom>
            <a:avLst/>
            <a:gdLst/>
            <a:ahLst/>
            <a:cxnLst/>
            <a:rect r="r" b="b" t="t" l="l"/>
            <a:pathLst>
              <a:path h="1671257" w="1653510">
                <a:moveTo>
                  <a:pt x="0" y="0"/>
                </a:moveTo>
                <a:lnTo>
                  <a:pt x="1653510" y="0"/>
                </a:lnTo>
                <a:lnTo>
                  <a:pt x="1653510" y="1671257"/>
                </a:lnTo>
                <a:lnTo>
                  <a:pt x="0" y="167125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-501937" y="8468117"/>
            <a:ext cx="1331508" cy="830377"/>
          </a:xfrm>
          <a:custGeom>
            <a:avLst/>
            <a:gdLst/>
            <a:ahLst/>
            <a:cxnLst/>
            <a:rect r="r" b="b" t="t" l="l"/>
            <a:pathLst>
              <a:path h="830377" w="1331508">
                <a:moveTo>
                  <a:pt x="0" y="0"/>
                </a:moveTo>
                <a:lnTo>
                  <a:pt x="1331508" y="0"/>
                </a:lnTo>
                <a:lnTo>
                  <a:pt x="1331508" y="830377"/>
                </a:lnTo>
                <a:lnTo>
                  <a:pt x="0" y="830377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6350335" y="8468117"/>
            <a:ext cx="1331508" cy="830377"/>
          </a:xfrm>
          <a:custGeom>
            <a:avLst/>
            <a:gdLst/>
            <a:ahLst/>
            <a:cxnLst/>
            <a:rect r="r" b="b" t="t" l="l"/>
            <a:pathLst>
              <a:path h="830377" w="1331508">
                <a:moveTo>
                  <a:pt x="0" y="0"/>
                </a:moveTo>
                <a:lnTo>
                  <a:pt x="1331508" y="0"/>
                </a:lnTo>
                <a:lnTo>
                  <a:pt x="1331508" y="830377"/>
                </a:lnTo>
                <a:lnTo>
                  <a:pt x="0" y="830377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5256340" y="8468117"/>
            <a:ext cx="1331508" cy="830377"/>
          </a:xfrm>
          <a:custGeom>
            <a:avLst/>
            <a:gdLst/>
            <a:ahLst/>
            <a:cxnLst/>
            <a:rect r="r" b="b" t="t" l="l"/>
            <a:pathLst>
              <a:path h="830377" w="1331508">
                <a:moveTo>
                  <a:pt x="0" y="0"/>
                </a:moveTo>
                <a:lnTo>
                  <a:pt x="1331509" y="0"/>
                </a:lnTo>
                <a:lnTo>
                  <a:pt x="1331509" y="830377"/>
                </a:lnTo>
                <a:lnTo>
                  <a:pt x="0" y="830377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6814860" y="9689019"/>
            <a:ext cx="363162" cy="545550"/>
          </a:xfrm>
          <a:custGeom>
            <a:avLst/>
            <a:gdLst/>
            <a:ahLst/>
            <a:cxnLst/>
            <a:rect r="r" b="b" t="t" l="l"/>
            <a:pathLst>
              <a:path h="545550" w="363162">
                <a:moveTo>
                  <a:pt x="0" y="0"/>
                </a:moveTo>
                <a:lnTo>
                  <a:pt x="363162" y="0"/>
                </a:lnTo>
                <a:lnTo>
                  <a:pt x="363162" y="545550"/>
                </a:lnTo>
                <a:lnTo>
                  <a:pt x="0" y="545550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583886" y="9450894"/>
            <a:ext cx="6432202" cy="11802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84"/>
              </a:lnSpc>
            </a:pPr>
            <a:r>
              <a:rPr lang="en-US" sz="1915">
                <a:solidFill>
                  <a:srgbClr val="514540"/>
                </a:solidFill>
                <a:latin typeface="เอฟซี เรนโบว์ Bold"/>
                <a:cs typeface="เอฟซี เรนโบว์ Bold"/>
              </a:rPr>
              <a:t>ครูประจำชั้น………………………………………</a:t>
            </a:r>
          </a:p>
          <a:p>
            <a:pPr algn="ctr">
              <a:lnSpc>
                <a:spcPts val="3084"/>
              </a:lnSpc>
            </a:pPr>
            <a:r>
              <a:rPr lang="en-US" sz="1915">
                <a:solidFill>
                  <a:srgbClr val="514540"/>
                </a:solidFill>
                <a:cs typeface="เอฟซี เรนโบว์ Bold"/>
              </a:rPr>
              <a:t>โรงเรียนสนุกคิด คณิตศาสตร์</a:t>
            </a:r>
          </a:p>
          <a:p>
            <a:pPr algn="ctr">
              <a:lnSpc>
                <a:spcPts val="3084"/>
              </a:lnSpc>
            </a:pPr>
            <a:r>
              <a:rPr lang="en-US" sz="1915">
                <a:solidFill>
                  <a:srgbClr val="514540"/>
                </a:solidFill>
                <a:latin typeface="เอฟซี เรนโบว์ Bold"/>
                <a:cs typeface="เอฟซี เรนโบว์ Bold"/>
              </a:rPr>
              <a:t>สำนักงานเขตพื้นที่การศึกษาประถมศึกษา เขต 3</a:t>
            </a:r>
          </a:p>
        </p:txBody>
      </p:sp>
      <p:sp>
        <p:nvSpPr>
          <p:cNvPr name="Freeform 24" id="24"/>
          <p:cNvSpPr/>
          <p:nvPr/>
        </p:nvSpPr>
        <p:spPr>
          <a:xfrm flipH="false" flipV="false" rot="0">
            <a:off x="342025" y="9715494"/>
            <a:ext cx="363162" cy="545550"/>
          </a:xfrm>
          <a:custGeom>
            <a:avLst/>
            <a:gdLst/>
            <a:ahLst/>
            <a:cxnLst/>
            <a:rect r="r" b="b" t="t" l="l"/>
            <a:pathLst>
              <a:path h="545550" w="363162">
                <a:moveTo>
                  <a:pt x="0" y="0"/>
                </a:moveTo>
                <a:lnTo>
                  <a:pt x="363162" y="0"/>
                </a:lnTo>
                <a:lnTo>
                  <a:pt x="363162" y="545550"/>
                </a:lnTo>
                <a:lnTo>
                  <a:pt x="0" y="545550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5639824" y="390869"/>
            <a:ext cx="1054396" cy="1421367"/>
          </a:xfrm>
          <a:custGeom>
            <a:avLst/>
            <a:gdLst/>
            <a:ahLst/>
            <a:cxnLst/>
            <a:rect r="r" b="b" t="t" l="l"/>
            <a:pathLst>
              <a:path h="1421367" w="1054396">
                <a:moveTo>
                  <a:pt x="0" y="0"/>
                </a:moveTo>
                <a:lnTo>
                  <a:pt x="1054396" y="0"/>
                </a:lnTo>
                <a:lnTo>
                  <a:pt x="1054396" y="1421366"/>
                </a:lnTo>
                <a:lnTo>
                  <a:pt x="0" y="1421366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389637" y="3849038"/>
            <a:ext cx="826582" cy="1139399"/>
          </a:xfrm>
          <a:custGeom>
            <a:avLst/>
            <a:gdLst/>
            <a:ahLst/>
            <a:cxnLst/>
            <a:rect r="r" b="b" t="t" l="l"/>
            <a:pathLst>
              <a:path h="1139399" w="826582">
                <a:moveTo>
                  <a:pt x="0" y="0"/>
                </a:moveTo>
                <a:lnTo>
                  <a:pt x="826582" y="0"/>
                </a:lnTo>
                <a:lnTo>
                  <a:pt x="826582" y="1139399"/>
                </a:lnTo>
                <a:lnTo>
                  <a:pt x="0" y="1139399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6814860" y="7525052"/>
            <a:ext cx="652153" cy="898958"/>
          </a:xfrm>
          <a:custGeom>
            <a:avLst/>
            <a:gdLst/>
            <a:ahLst/>
            <a:cxnLst/>
            <a:rect r="r" b="b" t="t" l="l"/>
            <a:pathLst>
              <a:path h="898958" w="652153">
                <a:moveTo>
                  <a:pt x="0" y="0"/>
                </a:moveTo>
                <a:lnTo>
                  <a:pt x="652153" y="0"/>
                </a:lnTo>
                <a:lnTo>
                  <a:pt x="652153" y="898958"/>
                </a:lnTo>
                <a:lnTo>
                  <a:pt x="0" y="898958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8" id="28"/>
          <p:cNvSpPr txBox="true"/>
          <p:nvPr/>
        </p:nvSpPr>
        <p:spPr>
          <a:xfrm rot="0">
            <a:off x="1191023" y="1914922"/>
            <a:ext cx="5361667" cy="11832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27"/>
              </a:lnSpc>
            </a:pPr>
            <a:r>
              <a:rPr lang="en-US" sz="6162" spc="363">
                <a:solidFill>
                  <a:srgbClr val="514540"/>
                </a:solidFill>
                <a:cs typeface="เอฟซี เรนโบว์ Bold"/>
              </a:rPr>
              <a:t>การเยี่ยมบ้าน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804142" y="3051864"/>
            <a:ext cx="4119615" cy="5221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69"/>
              </a:lnSpc>
            </a:pPr>
            <a:r>
              <a:rPr lang="en-US" sz="2692" spc="113">
                <a:solidFill>
                  <a:srgbClr val="514540"/>
                </a:solidFill>
                <a:latin typeface="เอฟซี เรนโบว์ Bold"/>
                <a:cs typeface="เอฟซี เรนโบว์ Bold"/>
              </a:rPr>
              <a:t>ชั้นประถมศึกษาปีที่ 6 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3006653" y="930102"/>
            <a:ext cx="1653034" cy="8893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15"/>
              </a:lnSpc>
            </a:pPr>
            <a:r>
              <a:rPr lang="en-US" sz="4225" spc="156">
                <a:solidFill>
                  <a:srgbClr val="514540"/>
                </a:solidFill>
                <a:cs typeface="เอฟซี เรนโบว์ Bold"/>
              </a:rPr>
              <a:t>บันทึก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829571" y="8277189"/>
            <a:ext cx="1272953" cy="3056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20"/>
              </a:lnSpc>
            </a:pPr>
            <a:r>
              <a:rPr lang="en-US" sz="1514" spc="63">
                <a:solidFill>
                  <a:srgbClr val="514540"/>
                </a:solidFill>
                <a:cs typeface="เอฟซี เรนโบว์ Bold"/>
              </a:rPr>
              <a:t>โรงเรียน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342025" y="7783603"/>
            <a:ext cx="1272953" cy="3056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20"/>
              </a:lnSpc>
            </a:pPr>
            <a:r>
              <a:rPr lang="en-US" sz="1514" spc="63">
                <a:solidFill>
                  <a:srgbClr val="514540"/>
                </a:solidFill>
                <a:cs typeface="เอฟซี เรนโบว์ Bold"/>
              </a:rPr>
              <a:t>หมู่บ้าน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923644" y="3531161"/>
            <a:ext cx="3896424" cy="5000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65"/>
              </a:lnSpc>
            </a:pPr>
            <a:r>
              <a:rPr lang="en-US" sz="2546" spc="106">
                <a:solidFill>
                  <a:srgbClr val="514540"/>
                </a:solidFill>
                <a:latin typeface="เอฟซี เรนโบว์ Bold"/>
                <a:cs typeface="เอฟซี เรนโบว์ Bold"/>
              </a:rPr>
              <a:t>ปีการศึกษา 2567</a:t>
            </a:r>
          </a:p>
        </p:txBody>
      </p:sp>
      <p:sp>
        <p:nvSpPr>
          <p:cNvPr name="Freeform 34" id="34"/>
          <p:cNvSpPr/>
          <p:nvPr/>
        </p:nvSpPr>
        <p:spPr>
          <a:xfrm flipH="false" flipV="false" rot="0">
            <a:off x="1752083" y="4107421"/>
            <a:ext cx="4095809" cy="4769502"/>
          </a:xfrm>
          <a:custGeom>
            <a:avLst/>
            <a:gdLst/>
            <a:ahLst/>
            <a:cxnLst/>
            <a:rect r="r" b="b" t="t" l="l"/>
            <a:pathLst>
              <a:path h="4769502" w="4095809">
                <a:moveTo>
                  <a:pt x="0" y="0"/>
                </a:moveTo>
                <a:lnTo>
                  <a:pt x="4095809" y="0"/>
                </a:lnTo>
                <a:lnTo>
                  <a:pt x="4095809" y="4769501"/>
                </a:lnTo>
                <a:lnTo>
                  <a:pt x="0" y="4769501"/>
                </a:lnTo>
                <a:lnTo>
                  <a:pt x="0" y="0"/>
                </a:lnTo>
                <a:close/>
              </a:path>
            </a:pathLst>
          </a:custGeom>
          <a:blipFill>
            <a:blip r:embed="rId30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1F6B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24853" y="9262494"/>
            <a:ext cx="8193419" cy="2268000"/>
            <a:chOff x="0" y="0"/>
            <a:chExt cx="2936336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936336" cy="812800"/>
            </a:xfrm>
            <a:custGeom>
              <a:avLst/>
              <a:gdLst/>
              <a:ahLst/>
              <a:cxnLst/>
              <a:rect r="r" b="b" t="t" l="l"/>
              <a:pathLst>
                <a:path h="812800" w="2936336">
                  <a:moveTo>
                    <a:pt x="0" y="0"/>
                  </a:moveTo>
                  <a:lnTo>
                    <a:pt x="2936336" y="0"/>
                  </a:lnTo>
                  <a:lnTo>
                    <a:pt x="293633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8DE"/>
            </a:solidFill>
            <a:ln w="38100" cap="sq">
              <a:solidFill>
                <a:srgbClr val="514540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114300"/>
              <a:ext cx="2936336" cy="9271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84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-704720" y="-229834"/>
            <a:ext cx="8586006" cy="5720427"/>
          </a:xfrm>
          <a:custGeom>
            <a:avLst/>
            <a:gdLst/>
            <a:ahLst/>
            <a:cxnLst/>
            <a:rect r="r" b="b" t="t" l="l"/>
            <a:pathLst>
              <a:path h="5720427" w="8586006">
                <a:moveTo>
                  <a:pt x="0" y="0"/>
                </a:moveTo>
                <a:lnTo>
                  <a:pt x="8586006" y="0"/>
                </a:lnTo>
                <a:lnTo>
                  <a:pt x="8586006" y="5720427"/>
                </a:lnTo>
                <a:lnTo>
                  <a:pt x="0" y="57204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6837552" y="5374847"/>
            <a:ext cx="1131013" cy="1453979"/>
          </a:xfrm>
          <a:custGeom>
            <a:avLst/>
            <a:gdLst/>
            <a:ahLst/>
            <a:cxnLst/>
            <a:rect r="r" b="b" t="t" l="l"/>
            <a:pathLst>
              <a:path h="1453979" w="1131013">
                <a:moveTo>
                  <a:pt x="0" y="0"/>
                </a:moveTo>
                <a:lnTo>
                  <a:pt x="1131014" y="0"/>
                </a:lnTo>
                <a:lnTo>
                  <a:pt x="1131014" y="1453979"/>
                </a:lnTo>
                <a:lnTo>
                  <a:pt x="0" y="14539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48827" y="4421746"/>
            <a:ext cx="1736950" cy="2232944"/>
          </a:xfrm>
          <a:custGeom>
            <a:avLst/>
            <a:gdLst/>
            <a:ahLst/>
            <a:cxnLst/>
            <a:rect r="r" b="b" t="t" l="l"/>
            <a:pathLst>
              <a:path h="2232944" w="1736950">
                <a:moveTo>
                  <a:pt x="0" y="0"/>
                </a:moveTo>
                <a:lnTo>
                  <a:pt x="1736950" y="0"/>
                </a:lnTo>
                <a:lnTo>
                  <a:pt x="1736950" y="2232944"/>
                </a:lnTo>
                <a:lnTo>
                  <a:pt x="0" y="22329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408566" y="5538218"/>
            <a:ext cx="1164566" cy="1497112"/>
          </a:xfrm>
          <a:custGeom>
            <a:avLst/>
            <a:gdLst/>
            <a:ahLst/>
            <a:cxnLst/>
            <a:rect r="r" b="b" t="t" l="l"/>
            <a:pathLst>
              <a:path h="1497112" w="1164566">
                <a:moveTo>
                  <a:pt x="0" y="0"/>
                </a:moveTo>
                <a:lnTo>
                  <a:pt x="1164566" y="0"/>
                </a:lnTo>
                <a:lnTo>
                  <a:pt x="1164566" y="1497112"/>
                </a:lnTo>
                <a:lnTo>
                  <a:pt x="0" y="14971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6150891" y="6613645"/>
            <a:ext cx="1730395" cy="1085043"/>
          </a:xfrm>
          <a:custGeom>
            <a:avLst/>
            <a:gdLst/>
            <a:ahLst/>
            <a:cxnLst/>
            <a:rect r="r" b="b" t="t" l="l"/>
            <a:pathLst>
              <a:path h="1085043" w="1730395">
                <a:moveTo>
                  <a:pt x="0" y="0"/>
                </a:moveTo>
                <a:lnTo>
                  <a:pt x="1730395" y="0"/>
                </a:lnTo>
                <a:lnTo>
                  <a:pt x="1730395" y="1085043"/>
                </a:lnTo>
                <a:lnTo>
                  <a:pt x="0" y="10850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5394616" y="5062443"/>
            <a:ext cx="1935929" cy="2636244"/>
          </a:xfrm>
          <a:custGeom>
            <a:avLst/>
            <a:gdLst/>
            <a:ahLst/>
            <a:cxnLst/>
            <a:rect r="r" b="b" t="t" l="l"/>
            <a:pathLst>
              <a:path h="2636244" w="1935929">
                <a:moveTo>
                  <a:pt x="0" y="0"/>
                </a:moveTo>
                <a:lnTo>
                  <a:pt x="1935929" y="0"/>
                </a:lnTo>
                <a:lnTo>
                  <a:pt x="1935929" y="2636245"/>
                </a:lnTo>
                <a:lnTo>
                  <a:pt x="0" y="26362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948715">
            <a:off x="7583663" y="6219470"/>
            <a:ext cx="1063569" cy="1062240"/>
          </a:xfrm>
          <a:custGeom>
            <a:avLst/>
            <a:gdLst/>
            <a:ahLst/>
            <a:cxnLst/>
            <a:rect r="r" b="b" t="t" l="l"/>
            <a:pathLst>
              <a:path h="1062240" w="1063569">
                <a:moveTo>
                  <a:pt x="0" y="0"/>
                </a:moveTo>
                <a:lnTo>
                  <a:pt x="1063570" y="0"/>
                </a:lnTo>
                <a:lnTo>
                  <a:pt x="1063570" y="1062240"/>
                </a:lnTo>
                <a:lnTo>
                  <a:pt x="0" y="106224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-241180" y="6708557"/>
            <a:ext cx="1529572" cy="959117"/>
          </a:xfrm>
          <a:custGeom>
            <a:avLst/>
            <a:gdLst/>
            <a:ahLst/>
            <a:cxnLst/>
            <a:rect r="r" b="b" t="t" l="l"/>
            <a:pathLst>
              <a:path h="959117" w="1529572">
                <a:moveTo>
                  <a:pt x="0" y="0"/>
                </a:moveTo>
                <a:lnTo>
                  <a:pt x="1529572" y="0"/>
                </a:lnTo>
                <a:lnTo>
                  <a:pt x="1529572" y="959117"/>
                </a:lnTo>
                <a:lnTo>
                  <a:pt x="0" y="9591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2043147" y="7224115"/>
            <a:ext cx="2645309" cy="2074379"/>
          </a:xfrm>
          <a:custGeom>
            <a:avLst/>
            <a:gdLst/>
            <a:ahLst/>
            <a:cxnLst/>
            <a:rect r="r" b="b" t="t" l="l"/>
            <a:pathLst>
              <a:path h="2074379" w="2645309">
                <a:moveTo>
                  <a:pt x="0" y="0"/>
                </a:moveTo>
                <a:lnTo>
                  <a:pt x="2645308" y="0"/>
                </a:lnTo>
                <a:lnTo>
                  <a:pt x="2645308" y="2074379"/>
                </a:lnTo>
                <a:lnTo>
                  <a:pt x="0" y="207437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756000" y="5255137"/>
            <a:ext cx="2124587" cy="2401519"/>
          </a:xfrm>
          <a:custGeom>
            <a:avLst/>
            <a:gdLst/>
            <a:ahLst/>
            <a:cxnLst/>
            <a:rect r="r" b="b" t="t" l="l"/>
            <a:pathLst>
              <a:path h="2401519" w="2124587">
                <a:moveTo>
                  <a:pt x="0" y="0"/>
                </a:moveTo>
                <a:lnTo>
                  <a:pt x="2124587" y="0"/>
                </a:lnTo>
                <a:lnTo>
                  <a:pt x="2124587" y="2401519"/>
                </a:lnTo>
                <a:lnTo>
                  <a:pt x="0" y="240151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4036396" y="6708557"/>
            <a:ext cx="1512000" cy="948098"/>
          </a:xfrm>
          <a:custGeom>
            <a:avLst/>
            <a:gdLst/>
            <a:ahLst/>
            <a:cxnLst/>
            <a:rect r="r" b="b" t="t" l="l"/>
            <a:pathLst>
              <a:path h="948098" w="1512000">
                <a:moveTo>
                  <a:pt x="0" y="0"/>
                </a:moveTo>
                <a:lnTo>
                  <a:pt x="1512000" y="0"/>
                </a:lnTo>
                <a:lnTo>
                  <a:pt x="1512000" y="948099"/>
                </a:lnTo>
                <a:lnTo>
                  <a:pt x="0" y="94809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389637" y="646661"/>
            <a:ext cx="6887065" cy="4258502"/>
          </a:xfrm>
          <a:custGeom>
            <a:avLst/>
            <a:gdLst/>
            <a:ahLst/>
            <a:cxnLst/>
            <a:rect r="r" b="b" t="t" l="l"/>
            <a:pathLst>
              <a:path h="4258502" w="6887065">
                <a:moveTo>
                  <a:pt x="0" y="0"/>
                </a:moveTo>
                <a:lnTo>
                  <a:pt x="6887065" y="0"/>
                </a:lnTo>
                <a:lnTo>
                  <a:pt x="6887065" y="4258502"/>
                </a:lnTo>
                <a:lnTo>
                  <a:pt x="0" y="425850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2232340" y="1053163"/>
            <a:ext cx="3024000" cy="863215"/>
          </a:xfrm>
          <a:custGeom>
            <a:avLst/>
            <a:gdLst/>
            <a:ahLst/>
            <a:cxnLst/>
            <a:rect r="r" b="b" t="t" l="l"/>
            <a:pathLst>
              <a:path h="863215" w="3024000">
                <a:moveTo>
                  <a:pt x="0" y="0"/>
                </a:moveTo>
                <a:lnTo>
                  <a:pt x="3024000" y="0"/>
                </a:lnTo>
                <a:lnTo>
                  <a:pt x="3024000" y="863215"/>
                </a:lnTo>
                <a:lnTo>
                  <a:pt x="0" y="86321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389637" y="7591237"/>
            <a:ext cx="1653510" cy="1671257"/>
          </a:xfrm>
          <a:custGeom>
            <a:avLst/>
            <a:gdLst/>
            <a:ahLst/>
            <a:cxnLst/>
            <a:rect r="r" b="b" t="t" l="l"/>
            <a:pathLst>
              <a:path h="1671257" w="1653510">
                <a:moveTo>
                  <a:pt x="0" y="0"/>
                </a:moveTo>
                <a:lnTo>
                  <a:pt x="1653510" y="0"/>
                </a:lnTo>
                <a:lnTo>
                  <a:pt x="1653510" y="1671257"/>
                </a:lnTo>
                <a:lnTo>
                  <a:pt x="0" y="167125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-501937" y="8468117"/>
            <a:ext cx="1331508" cy="830377"/>
          </a:xfrm>
          <a:custGeom>
            <a:avLst/>
            <a:gdLst/>
            <a:ahLst/>
            <a:cxnLst/>
            <a:rect r="r" b="b" t="t" l="l"/>
            <a:pathLst>
              <a:path h="830377" w="1331508">
                <a:moveTo>
                  <a:pt x="0" y="0"/>
                </a:moveTo>
                <a:lnTo>
                  <a:pt x="1331508" y="0"/>
                </a:lnTo>
                <a:lnTo>
                  <a:pt x="1331508" y="830377"/>
                </a:lnTo>
                <a:lnTo>
                  <a:pt x="0" y="830377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6350335" y="8468117"/>
            <a:ext cx="1331508" cy="830377"/>
          </a:xfrm>
          <a:custGeom>
            <a:avLst/>
            <a:gdLst/>
            <a:ahLst/>
            <a:cxnLst/>
            <a:rect r="r" b="b" t="t" l="l"/>
            <a:pathLst>
              <a:path h="830377" w="1331508">
                <a:moveTo>
                  <a:pt x="0" y="0"/>
                </a:moveTo>
                <a:lnTo>
                  <a:pt x="1331508" y="0"/>
                </a:lnTo>
                <a:lnTo>
                  <a:pt x="1331508" y="830377"/>
                </a:lnTo>
                <a:lnTo>
                  <a:pt x="0" y="830377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5256340" y="8468117"/>
            <a:ext cx="1331508" cy="830377"/>
          </a:xfrm>
          <a:custGeom>
            <a:avLst/>
            <a:gdLst/>
            <a:ahLst/>
            <a:cxnLst/>
            <a:rect r="r" b="b" t="t" l="l"/>
            <a:pathLst>
              <a:path h="830377" w="1331508">
                <a:moveTo>
                  <a:pt x="0" y="0"/>
                </a:moveTo>
                <a:lnTo>
                  <a:pt x="1331509" y="0"/>
                </a:lnTo>
                <a:lnTo>
                  <a:pt x="1331509" y="830377"/>
                </a:lnTo>
                <a:lnTo>
                  <a:pt x="0" y="830377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6814860" y="9689019"/>
            <a:ext cx="363162" cy="545550"/>
          </a:xfrm>
          <a:custGeom>
            <a:avLst/>
            <a:gdLst/>
            <a:ahLst/>
            <a:cxnLst/>
            <a:rect r="r" b="b" t="t" l="l"/>
            <a:pathLst>
              <a:path h="545550" w="363162">
                <a:moveTo>
                  <a:pt x="0" y="0"/>
                </a:moveTo>
                <a:lnTo>
                  <a:pt x="363162" y="0"/>
                </a:lnTo>
                <a:lnTo>
                  <a:pt x="363162" y="545550"/>
                </a:lnTo>
                <a:lnTo>
                  <a:pt x="0" y="545550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583886" y="9450894"/>
            <a:ext cx="6432202" cy="11802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84"/>
              </a:lnSpc>
            </a:pPr>
            <a:r>
              <a:rPr lang="en-US" sz="1915">
                <a:solidFill>
                  <a:srgbClr val="514540"/>
                </a:solidFill>
                <a:latin typeface="เอฟซี เรนโบว์ Bold"/>
                <a:cs typeface="เอฟซี เรนโบว์ Bold"/>
              </a:rPr>
              <a:t>ครูประจำชั้น………………………………………</a:t>
            </a:r>
          </a:p>
          <a:p>
            <a:pPr algn="ctr">
              <a:lnSpc>
                <a:spcPts val="3084"/>
              </a:lnSpc>
            </a:pPr>
            <a:r>
              <a:rPr lang="en-US" sz="1915">
                <a:solidFill>
                  <a:srgbClr val="514540"/>
                </a:solidFill>
                <a:cs typeface="เอฟซี เรนโบว์ Bold"/>
              </a:rPr>
              <a:t>โรงเรียนสนุกคิด คณิตศาสตร์</a:t>
            </a:r>
          </a:p>
          <a:p>
            <a:pPr algn="ctr">
              <a:lnSpc>
                <a:spcPts val="3084"/>
              </a:lnSpc>
            </a:pPr>
            <a:r>
              <a:rPr lang="en-US" sz="1915">
                <a:solidFill>
                  <a:srgbClr val="514540"/>
                </a:solidFill>
                <a:latin typeface="เอฟซี เรนโบว์ Bold"/>
                <a:cs typeface="เอฟซี เรนโบว์ Bold"/>
              </a:rPr>
              <a:t>สำนักงานเขตพื้นที่การศึกษาประถมศึกษา เขต 3</a:t>
            </a:r>
          </a:p>
        </p:txBody>
      </p:sp>
      <p:sp>
        <p:nvSpPr>
          <p:cNvPr name="Freeform 24" id="24"/>
          <p:cNvSpPr/>
          <p:nvPr/>
        </p:nvSpPr>
        <p:spPr>
          <a:xfrm flipH="false" flipV="false" rot="0">
            <a:off x="342025" y="9715494"/>
            <a:ext cx="363162" cy="545550"/>
          </a:xfrm>
          <a:custGeom>
            <a:avLst/>
            <a:gdLst/>
            <a:ahLst/>
            <a:cxnLst/>
            <a:rect r="r" b="b" t="t" l="l"/>
            <a:pathLst>
              <a:path h="545550" w="363162">
                <a:moveTo>
                  <a:pt x="0" y="0"/>
                </a:moveTo>
                <a:lnTo>
                  <a:pt x="363162" y="0"/>
                </a:lnTo>
                <a:lnTo>
                  <a:pt x="363162" y="545550"/>
                </a:lnTo>
                <a:lnTo>
                  <a:pt x="0" y="545550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5639824" y="390869"/>
            <a:ext cx="1054396" cy="1421367"/>
          </a:xfrm>
          <a:custGeom>
            <a:avLst/>
            <a:gdLst/>
            <a:ahLst/>
            <a:cxnLst/>
            <a:rect r="r" b="b" t="t" l="l"/>
            <a:pathLst>
              <a:path h="1421367" w="1054396">
                <a:moveTo>
                  <a:pt x="0" y="0"/>
                </a:moveTo>
                <a:lnTo>
                  <a:pt x="1054396" y="0"/>
                </a:lnTo>
                <a:lnTo>
                  <a:pt x="1054396" y="1421366"/>
                </a:lnTo>
                <a:lnTo>
                  <a:pt x="0" y="1421366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389637" y="3849038"/>
            <a:ext cx="826582" cy="1139399"/>
          </a:xfrm>
          <a:custGeom>
            <a:avLst/>
            <a:gdLst/>
            <a:ahLst/>
            <a:cxnLst/>
            <a:rect r="r" b="b" t="t" l="l"/>
            <a:pathLst>
              <a:path h="1139399" w="826582">
                <a:moveTo>
                  <a:pt x="0" y="0"/>
                </a:moveTo>
                <a:lnTo>
                  <a:pt x="826582" y="0"/>
                </a:lnTo>
                <a:lnTo>
                  <a:pt x="826582" y="1139399"/>
                </a:lnTo>
                <a:lnTo>
                  <a:pt x="0" y="1139399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6814860" y="7525052"/>
            <a:ext cx="652153" cy="898958"/>
          </a:xfrm>
          <a:custGeom>
            <a:avLst/>
            <a:gdLst/>
            <a:ahLst/>
            <a:cxnLst/>
            <a:rect r="r" b="b" t="t" l="l"/>
            <a:pathLst>
              <a:path h="898958" w="652153">
                <a:moveTo>
                  <a:pt x="0" y="0"/>
                </a:moveTo>
                <a:lnTo>
                  <a:pt x="652153" y="0"/>
                </a:lnTo>
                <a:lnTo>
                  <a:pt x="652153" y="898958"/>
                </a:lnTo>
                <a:lnTo>
                  <a:pt x="0" y="898958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8" id="28"/>
          <p:cNvSpPr txBox="true"/>
          <p:nvPr/>
        </p:nvSpPr>
        <p:spPr>
          <a:xfrm rot="0">
            <a:off x="829571" y="8277189"/>
            <a:ext cx="1272953" cy="3056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20"/>
              </a:lnSpc>
            </a:pPr>
            <a:r>
              <a:rPr lang="en-US" sz="1514" spc="63">
                <a:solidFill>
                  <a:srgbClr val="514540"/>
                </a:solidFill>
                <a:cs typeface="เอฟซี เรนโบว์ Bold"/>
              </a:rPr>
              <a:t>โรงเรียน</a:t>
            </a:r>
          </a:p>
        </p:txBody>
      </p:sp>
      <p:sp>
        <p:nvSpPr>
          <p:cNvPr name="Freeform 29" id="29"/>
          <p:cNvSpPr/>
          <p:nvPr/>
        </p:nvSpPr>
        <p:spPr>
          <a:xfrm flipH="false" flipV="false" rot="0">
            <a:off x="1752083" y="4107421"/>
            <a:ext cx="4095809" cy="4769502"/>
          </a:xfrm>
          <a:custGeom>
            <a:avLst/>
            <a:gdLst/>
            <a:ahLst/>
            <a:cxnLst/>
            <a:rect r="r" b="b" t="t" l="l"/>
            <a:pathLst>
              <a:path h="4769502" w="4095809">
                <a:moveTo>
                  <a:pt x="0" y="0"/>
                </a:moveTo>
                <a:lnTo>
                  <a:pt x="4095809" y="0"/>
                </a:lnTo>
                <a:lnTo>
                  <a:pt x="4095809" y="4769501"/>
                </a:lnTo>
                <a:lnTo>
                  <a:pt x="0" y="4769501"/>
                </a:lnTo>
                <a:lnTo>
                  <a:pt x="0" y="0"/>
                </a:lnTo>
                <a:close/>
              </a:path>
            </a:pathLst>
          </a:custGeom>
          <a:blipFill>
            <a:blip r:embed="rId30"/>
            <a:stretch>
              <a:fillRect l="0" t="0" r="0" b="0"/>
            </a:stretch>
          </a:blipFill>
        </p:spPr>
      </p:sp>
      <p:sp>
        <p:nvSpPr>
          <p:cNvPr name="TextBox 30" id="30"/>
          <p:cNvSpPr txBox="true"/>
          <p:nvPr/>
        </p:nvSpPr>
        <p:spPr>
          <a:xfrm rot="0">
            <a:off x="1191023" y="1914922"/>
            <a:ext cx="5361667" cy="11832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27"/>
              </a:lnSpc>
            </a:pPr>
            <a:r>
              <a:rPr lang="en-US" sz="6162" spc="363">
                <a:solidFill>
                  <a:srgbClr val="514540"/>
                </a:solidFill>
                <a:cs typeface="เอฟซี เรนโบว์ Bold"/>
              </a:rPr>
              <a:t>การเยี่ยมบ้าน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804142" y="3051864"/>
            <a:ext cx="4119615" cy="5221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69"/>
              </a:lnSpc>
            </a:pPr>
            <a:r>
              <a:rPr lang="en-US" sz="2692" spc="113">
                <a:solidFill>
                  <a:srgbClr val="514540"/>
                </a:solidFill>
                <a:latin typeface="เอฟซี เรนโบว์ Bold"/>
                <a:cs typeface="เอฟซี เรนโบว์ Bold"/>
              </a:rPr>
              <a:t>ชั้นประถมศึกษาปีที่ 6 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3006653" y="930102"/>
            <a:ext cx="1653034" cy="8893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15"/>
              </a:lnSpc>
            </a:pPr>
            <a:r>
              <a:rPr lang="en-US" sz="4225" spc="156">
                <a:solidFill>
                  <a:srgbClr val="514540"/>
                </a:solidFill>
                <a:cs typeface="เอฟซี เรนโบว์ Bold"/>
              </a:rPr>
              <a:t>บันทึก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342025" y="7783603"/>
            <a:ext cx="1272953" cy="3056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20"/>
              </a:lnSpc>
            </a:pPr>
            <a:r>
              <a:rPr lang="en-US" sz="1514" spc="63">
                <a:solidFill>
                  <a:srgbClr val="514540"/>
                </a:solidFill>
                <a:cs typeface="เอฟซี เรนโบว์ Bold"/>
              </a:rPr>
              <a:t>หมู่บ้าน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923644" y="3531161"/>
            <a:ext cx="3896424" cy="5000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65"/>
              </a:lnSpc>
            </a:pPr>
            <a:r>
              <a:rPr lang="en-US" sz="2546" spc="106">
                <a:solidFill>
                  <a:srgbClr val="514540"/>
                </a:solidFill>
                <a:latin typeface="เอฟซี เรนโบว์ Bold"/>
                <a:cs typeface="เอฟซี เรนโบว์ Bold"/>
              </a:rPr>
              <a:t>ปีการศึกษา 2567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DAGGDQCw7KM</dc:identifier>
  <dcterms:modified xsi:type="dcterms:W3CDTF">2011-08-01T06:04:30Z</dcterms:modified>
  <cp:revision>1</cp:revision>
  <dc:title>มีสีสัน น่ารัก นักเรียน หน้าปก แบบฝึกหัด เอกสาร A4</dc:title>
</cp:coreProperties>
</file>